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3283F-9E51-4653-A54B-D5C60F7BBEFC}" type="datetimeFigureOut">
              <a:rPr lang="hu-HU" smtClean="0"/>
              <a:t>2015.10.05.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346AC6-8B08-430E-9962-12B91BD1C0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7863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346AC6-8B08-430E-9962-12B91BD1C05F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41959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346AC6-8B08-430E-9962-12B91BD1C05F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6566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346AC6-8B08-430E-9962-12B91BD1C05F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093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346AC6-8B08-430E-9962-12B91BD1C05F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0186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BCB9-FF89-4AA6-93B6-7874FB5683F9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E4A8-9B3F-4097-937C-32CA78D0410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BCB9-FF89-4AA6-93B6-7874FB5683F9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E4A8-9B3F-4097-937C-32CA78D0410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BCB9-FF89-4AA6-93B6-7874FB5683F9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E4A8-9B3F-4097-937C-32CA78D0410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BCB9-FF89-4AA6-93B6-7874FB5683F9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E4A8-9B3F-4097-937C-32CA78D0410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BCB9-FF89-4AA6-93B6-7874FB5683F9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E4A8-9B3F-4097-937C-32CA78D0410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BCB9-FF89-4AA6-93B6-7874FB5683F9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E4A8-9B3F-4097-937C-32CA78D0410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BCB9-FF89-4AA6-93B6-7874FB5683F9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E4A8-9B3F-4097-937C-32CA78D0410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BCB9-FF89-4AA6-93B6-7874FB5683F9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A0E4A8-9B3F-4097-937C-32CA78D0410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BCB9-FF89-4AA6-93B6-7874FB5683F9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E4A8-9B3F-4097-937C-32CA78D0410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BCB9-FF89-4AA6-93B6-7874FB5683F9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2A0E4A8-9B3F-4097-937C-32CA78D0410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945BCB9-FF89-4AA6-93B6-7874FB5683F9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0E4A8-9B3F-4097-937C-32CA78D0410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zabadkézi sokszög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zabadkézi sokszög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945BCB9-FF89-4AA6-93B6-7874FB5683F9}" type="datetimeFigureOut">
              <a:rPr lang="hu-HU" smtClean="0"/>
              <a:pPr/>
              <a:t>2015.10.05.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2A0E4A8-9B3F-4097-937C-32CA78D0410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131840" y="3337560"/>
            <a:ext cx="3816424" cy="811520"/>
          </a:xfrm>
        </p:spPr>
        <p:txBody>
          <a:bodyPr/>
          <a:lstStyle/>
          <a:p>
            <a:r>
              <a:rPr lang="hu-HU" dirty="0" smtClean="0"/>
              <a:t>Egy kis Játék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Kakukktojás - Kiforgató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683568" y="620688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</a:t>
            </a:r>
            <a:r>
              <a:rPr lang="hu-H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ündér</a:t>
            </a:r>
            <a:endParaRPr lang="hu-HU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2339752" y="620688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b</a:t>
            </a:r>
            <a:r>
              <a:rPr lang="hu-H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oszorkány</a:t>
            </a:r>
            <a:endParaRPr lang="hu-HU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4644008" y="620688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anyóka</a:t>
            </a:r>
            <a:endParaRPr lang="hu-HU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6300192" y="620688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ördög</a:t>
            </a:r>
            <a:endParaRPr lang="hu-HU" sz="2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323528" y="1916832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kunyhó</a:t>
            </a:r>
            <a:endParaRPr lang="hu-HU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1763688" y="1916832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Óperenciás-tenger</a:t>
            </a:r>
            <a:endParaRPr lang="hu-HU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4499992" y="1916832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üveghegy</a:t>
            </a:r>
            <a:endParaRPr lang="hu-HU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6156176" y="1916832"/>
            <a:ext cx="2627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k</a:t>
            </a:r>
            <a:r>
              <a:rPr lang="hu-HU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acsalábon forgó vár</a:t>
            </a:r>
            <a:endParaRPr lang="hu-HU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3" name="Egyenes összekötő 12"/>
          <p:cNvCxnSpPr/>
          <p:nvPr/>
        </p:nvCxnSpPr>
        <p:spPr>
          <a:xfrm>
            <a:off x="0" y="4725144"/>
            <a:ext cx="8964488" cy="7200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Szövegdoboz 16"/>
          <p:cNvSpPr txBox="1"/>
          <p:nvPr/>
        </p:nvSpPr>
        <p:spPr>
          <a:xfrm>
            <a:off x="683568" y="2852936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err="1" smtClean="0">
                <a:solidFill>
                  <a:schemeClr val="tx1">
                    <a:lumMod val="95000"/>
                  </a:schemeClr>
                </a:solidFill>
              </a:rPr>
              <a:t>Fanyűvő</a:t>
            </a:r>
            <a:endParaRPr lang="hu-HU" sz="28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2483768" y="2852936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</a:rPr>
              <a:t>griffmadár</a:t>
            </a:r>
            <a:endParaRPr lang="hu-HU" sz="28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4644008" y="2852936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</a:rPr>
              <a:t>holló</a:t>
            </a:r>
            <a:endParaRPr lang="hu-HU" sz="28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6300192" y="2852936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schemeClr val="tx1">
                    <a:lumMod val="95000"/>
                  </a:schemeClr>
                </a:solidFill>
              </a:rPr>
              <a:t>sárkány</a:t>
            </a:r>
            <a:endParaRPr lang="hu-HU" sz="28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683568" y="3717032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srgbClr val="00B0F0"/>
                </a:solidFill>
              </a:rPr>
              <a:t>bor</a:t>
            </a:r>
            <a:endParaRPr lang="hu-HU" sz="2800" dirty="0">
              <a:solidFill>
                <a:srgbClr val="00B0F0"/>
              </a:solidFill>
            </a:endParaRPr>
          </a:p>
        </p:txBody>
      </p:sp>
      <p:sp>
        <p:nvSpPr>
          <p:cNvPr id="22" name="Szövegdoboz 21"/>
          <p:cNvSpPr txBox="1"/>
          <p:nvPr/>
        </p:nvSpPr>
        <p:spPr>
          <a:xfrm>
            <a:off x="2339752" y="3717032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srgbClr val="00B0F0"/>
                </a:solidFill>
              </a:rPr>
              <a:t>bocskor</a:t>
            </a:r>
            <a:endParaRPr lang="hu-HU" sz="2800" dirty="0">
              <a:solidFill>
                <a:srgbClr val="00B0F0"/>
              </a:solidFill>
            </a:endParaRPr>
          </a:p>
        </p:txBody>
      </p:sp>
      <p:sp>
        <p:nvSpPr>
          <p:cNvPr id="23" name="Szövegdoboz 22"/>
          <p:cNvSpPr txBox="1"/>
          <p:nvPr/>
        </p:nvSpPr>
        <p:spPr>
          <a:xfrm>
            <a:off x="4211960" y="3717032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srgbClr val="00B0F0"/>
                </a:solidFill>
              </a:rPr>
              <a:t>köpönyeg</a:t>
            </a:r>
            <a:endParaRPr lang="hu-HU" sz="2800" dirty="0">
              <a:solidFill>
                <a:srgbClr val="00B0F0"/>
              </a:solidFill>
            </a:endParaRPr>
          </a:p>
        </p:txBody>
      </p:sp>
      <p:sp>
        <p:nvSpPr>
          <p:cNvPr id="24" name="Szövegdoboz 23"/>
          <p:cNvSpPr txBox="1"/>
          <p:nvPr/>
        </p:nvSpPr>
        <p:spPr>
          <a:xfrm>
            <a:off x="6300192" y="3717032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srgbClr val="00B0F0"/>
                </a:solidFill>
              </a:rPr>
              <a:t>ostor</a:t>
            </a:r>
            <a:endParaRPr lang="hu-HU" sz="2800" dirty="0">
              <a:solidFill>
                <a:srgbClr val="00B0F0"/>
              </a:solidFill>
            </a:endParaRPr>
          </a:p>
        </p:txBody>
      </p:sp>
      <p:sp>
        <p:nvSpPr>
          <p:cNvPr id="25" name="Cím 1"/>
          <p:cNvSpPr txBox="1">
            <a:spLocks/>
          </p:cNvSpPr>
          <p:nvPr/>
        </p:nvSpPr>
        <p:spPr>
          <a:xfrm>
            <a:off x="0" y="4797152"/>
            <a:ext cx="2483768" cy="72008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Kakukktojások:</a:t>
            </a:r>
            <a:endParaRPr kumimoji="0" lang="hu-H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Csoportba foglalás 34"/>
          <p:cNvGrpSpPr/>
          <p:nvPr/>
        </p:nvGrpSpPr>
        <p:grpSpPr>
          <a:xfrm rot="6932556">
            <a:off x="6278877" y="598377"/>
            <a:ext cx="2232248" cy="2466012"/>
            <a:chOff x="4572000" y="2979212"/>
            <a:chExt cx="2232248" cy="2466012"/>
          </a:xfrm>
        </p:grpSpPr>
        <p:sp>
          <p:nvSpPr>
            <p:cNvPr id="15" name="Háromszög 14"/>
            <p:cNvSpPr/>
            <p:nvPr/>
          </p:nvSpPr>
          <p:spPr>
            <a:xfrm rot="10793193">
              <a:off x="4572000" y="3068960"/>
              <a:ext cx="2232248" cy="2376264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9" name="Szövegdoboz 18"/>
            <p:cNvSpPr txBox="1"/>
            <p:nvPr/>
          </p:nvSpPr>
          <p:spPr>
            <a:xfrm rot="6819996">
              <a:off x="5078489" y="3979803"/>
              <a:ext cx="21884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/>
                <a:t>c</a:t>
              </a:r>
              <a:r>
                <a:rPr lang="hu-HU" dirty="0" smtClean="0"/>
                <a:t>sodálatos lények</a:t>
              </a:r>
              <a:endParaRPr lang="hu-HU" dirty="0"/>
            </a:p>
          </p:txBody>
        </p:sp>
        <p:sp>
          <p:nvSpPr>
            <p:cNvPr id="23" name="Szövegdoboz 22"/>
            <p:cNvSpPr txBox="1"/>
            <p:nvPr/>
          </p:nvSpPr>
          <p:spPr>
            <a:xfrm rot="14611332">
              <a:off x="4259247" y="3770202"/>
              <a:ext cx="19513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/>
                <a:t>m</a:t>
              </a:r>
              <a:r>
                <a:rPr lang="hu-HU" dirty="0" smtClean="0"/>
                <a:t>esei vándorlás</a:t>
              </a:r>
              <a:endParaRPr lang="hu-HU" dirty="0"/>
            </a:p>
          </p:txBody>
        </p:sp>
        <p:sp>
          <p:nvSpPr>
            <p:cNvPr id="26" name="Szövegdoboz 25"/>
            <p:cNvSpPr txBox="1"/>
            <p:nvPr/>
          </p:nvSpPr>
          <p:spPr>
            <a:xfrm>
              <a:off x="5424983" y="3130974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>
                  <a:solidFill>
                    <a:srgbClr val="FF0000"/>
                  </a:solidFill>
                </a:rPr>
                <a:t>Elek</a:t>
              </a:r>
              <a:endParaRPr lang="hu-HU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7" name="Csoportba foglalás 36"/>
          <p:cNvGrpSpPr/>
          <p:nvPr/>
        </p:nvGrpSpPr>
        <p:grpSpPr>
          <a:xfrm>
            <a:off x="6158557" y="3489574"/>
            <a:ext cx="2232248" cy="2376264"/>
            <a:chOff x="5796136" y="3068960"/>
            <a:chExt cx="2232248" cy="2376264"/>
          </a:xfrm>
        </p:grpSpPr>
        <p:sp>
          <p:nvSpPr>
            <p:cNvPr id="16" name="Háromszög 15"/>
            <p:cNvSpPr/>
            <p:nvPr/>
          </p:nvSpPr>
          <p:spPr>
            <a:xfrm>
              <a:off x="5796136" y="3068960"/>
              <a:ext cx="2232248" cy="2376264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0" name="Szövegdoboz 19"/>
            <p:cNvSpPr txBox="1"/>
            <p:nvPr/>
          </p:nvSpPr>
          <p:spPr>
            <a:xfrm rot="17715119">
              <a:off x="5838293" y="4118398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/>
                <a:t>griffmadár</a:t>
              </a:r>
              <a:endParaRPr lang="hu-HU" dirty="0"/>
            </a:p>
          </p:txBody>
        </p:sp>
        <p:sp>
          <p:nvSpPr>
            <p:cNvPr id="27" name="Szövegdoboz 26"/>
            <p:cNvSpPr txBox="1"/>
            <p:nvPr/>
          </p:nvSpPr>
          <p:spPr>
            <a:xfrm rot="3848674">
              <a:off x="6861396" y="4252489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>
                  <a:solidFill>
                    <a:srgbClr val="FF0000"/>
                  </a:solidFill>
                </a:rPr>
                <a:t>híres</a:t>
              </a:r>
              <a:endParaRPr lang="hu-HU" dirty="0">
                <a:solidFill>
                  <a:srgbClr val="FF0000"/>
                </a:solidFill>
              </a:endParaRPr>
            </a:p>
          </p:txBody>
        </p:sp>
        <p:sp>
          <p:nvSpPr>
            <p:cNvPr id="28" name="Szövegdoboz 27"/>
            <p:cNvSpPr txBox="1"/>
            <p:nvPr/>
          </p:nvSpPr>
          <p:spPr>
            <a:xfrm rot="10800000">
              <a:off x="6660232" y="5013176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>
                  <a:solidFill>
                    <a:srgbClr val="FF0000"/>
                  </a:solidFill>
                </a:rPr>
                <a:t>nép</a:t>
              </a:r>
              <a:endParaRPr lang="hu-HU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4" name="Csoportba foglalás 33"/>
          <p:cNvGrpSpPr/>
          <p:nvPr/>
        </p:nvGrpSpPr>
        <p:grpSpPr>
          <a:xfrm rot="4509107">
            <a:off x="3842308" y="1445650"/>
            <a:ext cx="2232248" cy="2376264"/>
            <a:chOff x="3347864" y="3068960"/>
            <a:chExt cx="2232248" cy="2376264"/>
          </a:xfrm>
        </p:grpSpPr>
        <p:sp>
          <p:nvSpPr>
            <p:cNvPr id="14" name="Háromszög 13"/>
            <p:cNvSpPr/>
            <p:nvPr/>
          </p:nvSpPr>
          <p:spPr>
            <a:xfrm>
              <a:off x="3347864" y="3068960"/>
              <a:ext cx="2232248" cy="2376264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7" name="Szövegdoboz 16"/>
            <p:cNvSpPr txBox="1"/>
            <p:nvPr/>
          </p:nvSpPr>
          <p:spPr>
            <a:xfrm rot="17715119">
              <a:off x="3422503" y="4198172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/>
                <a:t>varázsszám</a:t>
              </a:r>
              <a:endParaRPr lang="hu-HU" dirty="0"/>
            </a:p>
          </p:txBody>
        </p:sp>
        <p:sp>
          <p:nvSpPr>
            <p:cNvPr id="24" name="Szövegdoboz 23"/>
            <p:cNvSpPr txBox="1"/>
            <p:nvPr/>
          </p:nvSpPr>
          <p:spPr>
            <a:xfrm rot="3765566">
              <a:off x="3862545" y="4128500"/>
              <a:ext cx="20324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/>
                <a:t>n</a:t>
              </a:r>
              <a:r>
                <a:rPr lang="hu-HU" dirty="0" smtClean="0"/>
                <a:t>ehezedő próbák</a:t>
              </a:r>
              <a:endParaRPr lang="hu-HU" dirty="0"/>
            </a:p>
          </p:txBody>
        </p:sp>
        <p:sp>
          <p:nvSpPr>
            <p:cNvPr id="29" name="Szövegdoboz 28"/>
            <p:cNvSpPr txBox="1"/>
            <p:nvPr/>
          </p:nvSpPr>
          <p:spPr>
            <a:xfrm rot="10800000">
              <a:off x="4139952" y="5013176"/>
              <a:ext cx="8260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>
                  <a:solidFill>
                    <a:srgbClr val="FF0000"/>
                  </a:solidFill>
                </a:rPr>
                <a:t>mese</a:t>
              </a:r>
              <a:endParaRPr lang="hu-HU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" name="Csoportba foglalás 31"/>
          <p:cNvGrpSpPr/>
          <p:nvPr/>
        </p:nvGrpSpPr>
        <p:grpSpPr>
          <a:xfrm>
            <a:off x="954988" y="3309570"/>
            <a:ext cx="2232248" cy="2476951"/>
            <a:chOff x="899592" y="3068960"/>
            <a:chExt cx="2232248" cy="2476951"/>
          </a:xfrm>
        </p:grpSpPr>
        <p:sp>
          <p:nvSpPr>
            <p:cNvPr id="12" name="Háromszög 11"/>
            <p:cNvSpPr/>
            <p:nvPr/>
          </p:nvSpPr>
          <p:spPr>
            <a:xfrm>
              <a:off x="899592" y="3068960"/>
              <a:ext cx="2232248" cy="2376264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1" name="Szövegdoboz 20"/>
            <p:cNvSpPr txBox="1"/>
            <p:nvPr/>
          </p:nvSpPr>
          <p:spPr>
            <a:xfrm rot="3846332">
              <a:off x="1460469" y="4272345"/>
              <a:ext cx="217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/>
                <a:t>m</a:t>
              </a:r>
              <a:r>
                <a:rPr lang="hu-HU" dirty="0" smtClean="0"/>
                <a:t>esebeli helyszín</a:t>
              </a:r>
              <a:endParaRPr lang="hu-HU" dirty="0"/>
            </a:p>
          </p:txBody>
        </p:sp>
        <p:sp>
          <p:nvSpPr>
            <p:cNvPr id="30" name="Szövegdoboz 29"/>
            <p:cNvSpPr txBox="1"/>
            <p:nvPr/>
          </p:nvSpPr>
          <p:spPr>
            <a:xfrm rot="10800000">
              <a:off x="1619671" y="5013176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>
                  <a:solidFill>
                    <a:srgbClr val="FF0000"/>
                  </a:solidFill>
                </a:rPr>
                <a:t>gyűjtő</a:t>
              </a:r>
              <a:endParaRPr lang="hu-HU" dirty="0">
                <a:solidFill>
                  <a:srgbClr val="FF0000"/>
                </a:solidFill>
              </a:endParaRPr>
            </a:p>
          </p:txBody>
        </p:sp>
        <p:sp>
          <p:nvSpPr>
            <p:cNvPr id="31" name="Szövegdoboz 30"/>
            <p:cNvSpPr txBox="1"/>
            <p:nvPr/>
          </p:nvSpPr>
          <p:spPr>
            <a:xfrm rot="17743443">
              <a:off x="1348667" y="4257695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>
                  <a:solidFill>
                    <a:srgbClr val="FF0000"/>
                  </a:solidFill>
                </a:rPr>
                <a:t>volt.</a:t>
              </a:r>
              <a:endParaRPr lang="hu-HU" dirty="0">
                <a:solidFill>
                  <a:srgbClr val="FF0000"/>
                </a:solidFill>
              </a:endParaRPr>
            </a:p>
          </p:txBody>
        </p:sp>
      </p:grpSp>
      <p:sp>
        <p:nvSpPr>
          <p:cNvPr id="36" name="Cím 1"/>
          <p:cNvSpPr txBox="1">
            <a:spLocks/>
          </p:cNvSpPr>
          <p:nvPr/>
        </p:nvSpPr>
        <p:spPr>
          <a:xfrm>
            <a:off x="179512" y="6093296"/>
            <a:ext cx="3024336" cy="595496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KIFORGATÓ</a:t>
            </a:r>
            <a:endParaRPr kumimoji="0" lang="hu-HU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5" name="Csoportba foglalás 24"/>
          <p:cNvGrpSpPr/>
          <p:nvPr/>
        </p:nvGrpSpPr>
        <p:grpSpPr>
          <a:xfrm rot="5803481">
            <a:off x="531468" y="476672"/>
            <a:ext cx="2232248" cy="2476951"/>
            <a:chOff x="899592" y="3068960"/>
            <a:chExt cx="2232248" cy="2476951"/>
          </a:xfrm>
        </p:grpSpPr>
        <p:sp>
          <p:nvSpPr>
            <p:cNvPr id="33" name="Háromszög 32"/>
            <p:cNvSpPr/>
            <p:nvPr/>
          </p:nvSpPr>
          <p:spPr>
            <a:xfrm>
              <a:off x="899592" y="3068960"/>
              <a:ext cx="2232248" cy="2376264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8" name="Szövegdoboz 37"/>
            <p:cNvSpPr txBox="1"/>
            <p:nvPr/>
          </p:nvSpPr>
          <p:spPr>
            <a:xfrm rot="3846332">
              <a:off x="1460469" y="4272345"/>
              <a:ext cx="217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/>
                <a:t>Óperenciás-tenger</a:t>
              </a:r>
              <a:endParaRPr lang="hu-HU" dirty="0"/>
            </a:p>
          </p:txBody>
        </p:sp>
        <p:sp>
          <p:nvSpPr>
            <p:cNvPr id="39" name="Szövegdoboz 38"/>
            <p:cNvSpPr txBox="1"/>
            <p:nvPr/>
          </p:nvSpPr>
          <p:spPr>
            <a:xfrm rot="10800000">
              <a:off x="1172256" y="5013176"/>
              <a:ext cx="13115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>
                  <a:solidFill>
                    <a:srgbClr val="FF0000"/>
                  </a:solidFill>
                </a:rPr>
                <a:t>Benedek</a:t>
              </a:r>
              <a:endParaRPr lang="hu-HU" dirty="0">
                <a:solidFill>
                  <a:srgbClr val="FF0000"/>
                </a:solidFill>
              </a:endParaRPr>
            </a:p>
          </p:txBody>
        </p:sp>
        <p:sp>
          <p:nvSpPr>
            <p:cNvPr id="40" name="Szövegdoboz 39"/>
            <p:cNvSpPr txBox="1"/>
            <p:nvPr/>
          </p:nvSpPr>
          <p:spPr>
            <a:xfrm rot="17743443">
              <a:off x="1348667" y="4257695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/>
                <a:t>hét</a:t>
              </a:r>
              <a:endParaRPr lang="hu-HU" dirty="0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51520" y="260648"/>
            <a:ext cx="396044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Vén farkast a bárány is neveti.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Farkasnak soha sem lesz bárány fia.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Nehéz a bárányt farkassal összebékéltetni.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Ember  embernek farkasa.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Csak akkor nem eszi meg farkas a bárányt, ha el nem éri.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Nem bízzák farkasra a bárányt.</a:t>
            </a:r>
          </a:p>
          <a:p>
            <a:endParaRPr lang="hu-HU" b="1" dirty="0" smtClean="0"/>
          </a:p>
          <a:p>
            <a:endParaRPr lang="hu-HU" b="1" dirty="0" smtClean="0"/>
          </a:p>
          <a:p>
            <a:r>
              <a:rPr lang="hu-HU" dirty="0" smtClean="0"/>
              <a:t>Báránybőrbe bújt farkas. </a:t>
            </a:r>
            <a:endParaRPr lang="hu-HU" sz="16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4499992" y="5733256"/>
            <a:ext cx="3816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>
                <a:solidFill>
                  <a:srgbClr val="FFFF00"/>
                </a:solidFill>
              </a:rPr>
              <a:t>Az öregség erőtlenné tesz.</a:t>
            </a:r>
            <a:endParaRPr lang="hu-HU" sz="2000" dirty="0">
              <a:solidFill>
                <a:srgbClr val="FFFF00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4283968" y="2924944"/>
            <a:ext cx="4427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>
                <a:solidFill>
                  <a:srgbClr val="FFFF00"/>
                </a:solidFill>
              </a:rPr>
              <a:t>Nem tagadhatjuk meg szüleinket</a:t>
            </a:r>
            <a:r>
              <a:rPr lang="hu-HU" dirty="0" smtClean="0">
                <a:solidFill>
                  <a:srgbClr val="FFFF00"/>
                </a:solidFill>
              </a:rPr>
              <a:t>.</a:t>
            </a:r>
            <a:endParaRPr lang="hu-HU" dirty="0">
              <a:solidFill>
                <a:srgbClr val="FFFF00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4427984" y="1124744"/>
            <a:ext cx="4427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>
                <a:solidFill>
                  <a:srgbClr val="FFFF00"/>
                </a:solidFill>
              </a:rPr>
              <a:t>Az ősi ellentétek nehezen békíthetők ki.</a:t>
            </a:r>
            <a:endParaRPr lang="hu-HU" dirty="0">
              <a:solidFill>
                <a:srgbClr val="FFFF0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4139952" y="260648"/>
            <a:ext cx="4427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>
                <a:solidFill>
                  <a:srgbClr val="FFFF00"/>
                </a:solidFill>
              </a:rPr>
              <a:t>Az emberek közt gyakori az ellenségeskedés</a:t>
            </a:r>
            <a:endParaRPr lang="hu-HU" dirty="0">
              <a:solidFill>
                <a:srgbClr val="FFFF00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4427984" y="3933056"/>
            <a:ext cx="4427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>
                <a:solidFill>
                  <a:srgbClr val="FFFF00"/>
                </a:solidFill>
              </a:rPr>
              <a:t>A rossz csak a megfelelő alkalomra vár.</a:t>
            </a:r>
            <a:endParaRPr lang="hu-HU" dirty="0">
              <a:solidFill>
                <a:srgbClr val="FFFF00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4283968" y="4869160"/>
            <a:ext cx="4427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>
                <a:solidFill>
                  <a:srgbClr val="FFFF00"/>
                </a:solidFill>
              </a:rPr>
              <a:t>Körültekintően bízd javaidat másra!</a:t>
            </a:r>
            <a:endParaRPr lang="hu-HU" dirty="0">
              <a:solidFill>
                <a:srgbClr val="FFFF00"/>
              </a:solidFill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4355976" y="2060848"/>
            <a:ext cx="4427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>
                <a:solidFill>
                  <a:srgbClr val="FFFF00"/>
                </a:solidFill>
              </a:rPr>
              <a:t>Kétszínű, alakoskodó</a:t>
            </a:r>
            <a:endParaRPr lang="hu-H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ka">
  <a:themeElements>
    <a:clrScheme name="Technik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k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117</TotalTime>
  <Words>135</Words>
  <Application>Microsoft Office PowerPoint</Application>
  <PresentationFormat>Diavetítés a képernyőre (4:3 oldalarány)</PresentationFormat>
  <Paragraphs>65</Paragraphs>
  <Slides>4</Slides>
  <Notes>4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Technika</vt:lpstr>
      <vt:lpstr>Egy kis Játék</vt:lpstr>
      <vt:lpstr>PowerPoint bemutató</vt:lpstr>
      <vt:lpstr>PowerPoint bemutató</vt:lpstr>
      <vt:lpstr>PowerPoint bemutató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Kakukktojás</dc:title>
  <dc:creator>Diadal</dc:creator>
  <cp:lastModifiedBy>Diadal</cp:lastModifiedBy>
  <cp:revision>14</cp:revision>
  <dcterms:created xsi:type="dcterms:W3CDTF">2015-09-26T16:04:13Z</dcterms:created>
  <dcterms:modified xsi:type="dcterms:W3CDTF">2015-10-05T12:05:54Z</dcterms:modified>
</cp:coreProperties>
</file>