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5" r:id="rId10"/>
    <p:sldId id="272" r:id="rId11"/>
    <p:sldId id="267" r:id="rId12"/>
    <p:sldId id="268" r:id="rId13"/>
    <p:sldId id="269" r:id="rId14"/>
    <p:sldId id="270" r:id="rId15"/>
    <p:sldId id="273" r:id="rId16"/>
    <p:sldId id="266" r:id="rId1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8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1801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79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59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014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0668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75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085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517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907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718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589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0B721-6F7A-483F-948C-E8F4A5CA8F24}" type="datetimeFigureOut">
              <a:rPr lang="hu-HU" smtClean="0"/>
              <a:t>2016.04.24.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B2D0F-BAEE-45AC-9E71-C7640A398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304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Impresszionizmu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>
            <a:noAutofit/>
          </a:bodyPr>
          <a:lstStyle/>
          <a:p>
            <a:r>
              <a:rPr lang="hu-HU" sz="9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Impresszionizmus</a:t>
            </a:r>
            <a:endParaRPr lang="hu-HU" sz="9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78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20486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err="1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Édouard</a:t>
            </a:r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Manet:</a:t>
            </a:r>
          </a:p>
          <a:p>
            <a:pPr algn="ctr"/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Reggeli a szabadban</a:t>
            </a:r>
            <a:endParaRPr lang="hu-HU" sz="4800" dirty="0">
              <a:solidFill>
                <a:srgbClr val="00206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4307"/>
            <a:ext cx="9140310" cy="720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5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70892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Claude Monet: </a:t>
            </a:r>
          </a:p>
          <a:p>
            <a:pPr algn="ctr"/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 londoni parlament</a:t>
            </a:r>
            <a:endParaRPr lang="hu-HU" sz="4800" dirty="0">
              <a:solidFill>
                <a:srgbClr val="00206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8942"/>
            <a:ext cx="9144000" cy="80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4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49289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Claude Monet: </a:t>
            </a:r>
          </a:p>
          <a:p>
            <a:pPr algn="ctr"/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 felkelő nap impressziója</a:t>
            </a:r>
            <a:endParaRPr lang="hu-HU" sz="4800" dirty="0">
              <a:solidFill>
                <a:srgbClr val="00206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59" y="0"/>
            <a:ext cx="9933111" cy="68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63691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err="1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Pierre-Auguste</a:t>
            </a:r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Renoir:</a:t>
            </a:r>
          </a:p>
          <a:p>
            <a:pPr algn="ctr"/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Bál a </a:t>
            </a:r>
            <a:r>
              <a:rPr lang="hu-HU" sz="4800" dirty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Moulin de la </a:t>
            </a:r>
            <a:r>
              <a:rPr lang="hu-HU" sz="4800" dirty="0" err="1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Galette-ben</a:t>
            </a:r>
            <a:endParaRPr lang="hu-HU" sz="4800" dirty="0">
              <a:solidFill>
                <a:srgbClr val="00206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05" y="0"/>
            <a:ext cx="990441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5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49289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Edgar Degas:</a:t>
            </a:r>
          </a:p>
          <a:p>
            <a:pPr algn="ctr"/>
            <a:r>
              <a:rPr lang="hu-HU" sz="4800" dirty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</a:t>
            </a:r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áncosnő</a:t>
            </a:r>
            <a:endParaRPr lang="hu-HU" sz="4800" dirty="0">
              <a:solidFill>
                <a:srgbClr val="00206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5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70892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err="1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Pierre-Auguste</a:t>
            </a:r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Renoir:</a:t>
            </a:r>
          </a:p>
          <a:p>
            <a:pPr algn="ctr"/>
            <a:r>
              <a:rPr lang="hu-HU" sz="48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Velencei Szent Márk tér</a:t>
            </a:r>
            <a:endParaRPr lang="hu-HU" sz="4800" dirty="0">
              <a:solidFill>
                <a:srgbClr val="00206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Forrás: </a:t>
            </a:r>
          </a:p>
          <a:p>
            <a:pPr algn="ctr"/>
            <a:r>
              <a:rPr lang="hu-HU" sz="32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  <a:hlinkClick r:id="rId3"/>
              </a:rPr>
              <a:t>https://hu.wikipedia.org/wiki/Impresszionizmus</a:t>
            </a:r>
            <a:endParaRPr lang="hu-HU" sz="3200" dirty="0" smtClean="0">
              <a:solidFill>
                <a:srgbClr val="00206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r>
              <a:rPr lang="hu-HU" sz="3200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 művészet története: A rokokótól 1900-ig, Corvina, ISBN 963-13-2815-5</a:t>
            </a:r>
            <a:endParaRPr lang="hu-HU" sz="3200" dirty="0">
              <a:solidFill>
                <a:srgbClr val="00206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09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4525963"/>
          </a:xfrm>
        </p:spPr>
        <p:txBody>
          <a:bodyPr>
            <a:noAutofit/>
          </a:bodyPr>
          <a:lstStyle/>
          <a:p>
            <a:r>
              <a:rPr lang="hu-H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19. század vége</a:t>
            </a:r>
          </a:p>
          <a:p>
            <a:r>
              <a:rPr lang="hu-H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Impresszió: benyomás, hatás</a:t>
            </a:r>
          </a:p>
          <a:p>
            <a:r>
              <a:rPr lang="hu-H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Festészet, zene, irodalom, szobrászat</a:t>
            </a:r>
          </a:p>
          <a:p>
            <a:r>
              <a:rPr lang="es-E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Céljuk: a pillanatról pillanatra változó látvány rögzítése</a:t>
            </a:r>
            <a:endParaRPr lang="hu-HU" sz="6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hu-H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04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6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Édouard</a:t>
            </a:r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Manet</a:t>
            </a:r>
          </a:p>
          <a:p>
            <a:pPr marL="0" indent="0" algn="ctr">
              <a:buNone/>
            </a:pPr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Claude Monet</a:t>
            </a:r>
            <a:endParaRPr lang="hu-HU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buNone/>
            </a:pPr>
            <a:r>
              <a:rPr lang="hu-HU" sz="6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Camille</a:t>
            </a:r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hu-HU" sz="6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Pisarro</a:t>
            </a:r>
            <a:endParaRPr lang="hu-HU" sz="6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buNone/>
            </a:pPr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Edgar Degas</a:t>
            </a:r>
          </a:p>
          <a:p>
            <a:pPr marL="0" indent="0" algn="ctr">
              <a:buNone/>
            </a:pPr>
            <a:r>
              <a:rPr lang="hu-HU" sz="6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Pierre-Auguste</a:t>
            </a:r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Renoir</a:t>
            </a:r>
            <a:endParaRPr lang="hu-HU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37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700808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• </a:t>
            </a:r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Plein air</a:t>
            </a:r>
          </a:p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• </a:t>
            </a:r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Japán metszetek </a:t>
            </a:r>
            <a:endParaRPr lang="hu-HU" sz="5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• </a:t>
            </a:r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Fényképészet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170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2012" y="1916832"/>
            <a:ext cx="86604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• </a:t>
            </a:r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fény </a:t>
            </a:r>
            <a:r>
              <a:rPr lang="hu-HU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és színek közötti </a:t>
            </a:r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kapcsolat</a:t>
            </a:r>
          </a:p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• </a:t>
            </a:r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tiszta </a:t>
            </a:r>
            <a:r>
              <a:rPr lang="hu-HU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festékkel, szabad ecsetvonásokkal dolgoztak</a:t>
            </a:r>
          </a:p>
        </p:txBody>
      </p:sp>
    </p:spTree>
    <p:extLst>
      <p:ext uri="{BB962C8B-B14F-4D97-AF65-F5344CB8AC3E}">
        <p14:creationId xmlns:p14="http://schemas.microsoft.com/office/powerpoint/2010/main" val="23806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60648"/>
            <a:ext cx="91440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Szinyei Merse Pál</a:t>
            </a:r>
          </a:p>
          <a:p>
            <a:pPr algn="ctr"/>
            <a:r>
              <a:rPr lang="hu-H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Ferenczy Károly</a:t>
            </a:r>
          </a:p>
          <a:p>
            <a:pPr algn="ctr"/>
            <a:r>
              <a:rPr lang="hu-H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Hollósy Simon</a:t>
            </a:r>
          </a:p>
          <a:p>
            <a:pPr algn="ctr"/>
            <a:r>
              <a:rPr lang="hu-H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Csók István</a:t>
            </a:r>
          </a:p>
          <a:p>
            <a:pPr algn="ctr"/>
            <a:r>
              <a:rPr lang="hu-H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Nagybányai művésztelep</a:t>
            </a:r>
          </a:p>
          <a:p>
            <a:pPr algn="ctr"/>
            <a:r>
              <a:rPr lang="hu-H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Szolnoki művésztelep</a:t>
            </a:r>
          </a:p>
          <a:p>
            <a:pPr algn="ctr"/>
            <a:r>
              <a:rPr lang="hu-H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Munkácsy Mihály</a:t>
            </a:r>
          </a:p>
          <a:p>
            <a:pPr algn="ctr"/>
            <a:r>
              <a:rPr lang="hu-H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Rippl-Rónai József</a:t>
            </a:r>
          </a:p>
          <a:p>
            <a:pPr algn="ctr"/>
            <a:endParaRPr lang="hu-HU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79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260648"/>
            <a:ext cx="828092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Jelentős szerzők:</a:t>
            </a:r>
            <a:endParaRPr lang="hu-H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Paul Verlaine </a:t>
            </a:r>
          </a:p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Arthur Rimbaud</a:t>
            </a:r>
          </a:p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Oscar Wilde</a:t>
            </a:r>
          </a:p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Marcel Proust </a:t>
            </a:r>
          </a:p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Rainer Maria Rilke</a:t>
            </a:r>
            <a:r>
              <a:rPr lang="hu-HU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hu-HU" sz="6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9881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22512" y="964258"/>
            <a:ext cx="64087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Jelentős zeneszerzők:</a:t>
            </a:r>
          </a:p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Claude Debussy</a:t>
            </a:r>
          </a:p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Richard Strauss</a:t>
            </a:r>
          </a:p>
          <a:p>
            <a:pPr algn="ctr"/>
            <a:r>
              <a:rPr lang="hu-H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Maurice Ravel</a:t>
            </a:r>
            <a:endParaRPr lang="hu-HU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06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40461"/>
            <a:ext cx="8424936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Magyar írók, költők:</a:t>
            </a:r>
          </a:p>
          <a:p>
            <a:pPr algn="ctr"/>
            <a:r>
              <a:rPr lang="hu-H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Krúdy Gyula</a:t>
            </a:r>
          </a:p>
          <a:p>
            <a:pPr algn="ctr"/>
            <a:r>
              <a:rPr lang="hu-H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Babits Mihály</a:t>
            </a:r>
          </a:p>
          <a:p>
            <a:pPr algn="ctr"/>
            <a:r>
              <a:rPr lang="hu-H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Juhász Gyula</a:t>
            </a:r>
          </a:p>
          <a:p>
            <a:pPr algn="ctr"/>
            <a:r>
              <a:rPr lang="hu-H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Kosztolányi Dezső</a:t>
            </a:r>
          </a:p>
          <a:p>
            <a:pPr algn="ctr"/>
            <a:r>
              <a:rPr lang="hu-H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Tóth Árpád</a:t>
            </a:r>
          </a:p>
          <a:p>
            <a:pPr algn="ctr"/>
            <a:r>
              <a:rPr lang="hu-H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Áprily Lajos</a:t>
            </a:r>
          </a:p>
          <a:p>
            <a:pPr algn="ctr"/>
            <a:endParaRPr lang="hu-HU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27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169</Words>
  <Application>Microsoft Office PowerPoint</Application>
  <PresentationFormat>Diavetítés a képernyőre (4:3 oldalarány)</PresentationFormat>
  <Paragraphs>55</Paragraphs>
  <Slides>16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Office-téma</vt:lpstr>
      <vt:lpstr>Impresszionizmus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_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Impresszionizmus</dc:title>
  <dc:creator>_</dc:creator>
  <cp:lastModifiedBy>_</cp:lastModifiedBy>
  <cp:revision>15</cp:revision>
  <dcterms:created xsi:type="dcterms:W3CDTF">2016-03-21T13:49:23Z</dcterms:created>
  <dcterms:modified xsi:type="dcterms:W3CDTF">2016-04-24T08:49:58Z</dcterms:modified>
</cp:coreProperties>
</file>